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104" d="100"/>
          <a:sy n="104" d="100"/>
        </p:scale>
        <p:origin x="72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26/03/2026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26/03/2026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26/03/2026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26/03/2026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26/03/2026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26/03/2026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26/03/2026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26/03/2026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26/03/2026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26/03/2026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26/03/2026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26/03/2026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220678" y="250567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0000"/>
              </a:lnSpc>
              <a:spcBef>
                <a:spcPct val="0"/>
              </a:spcBef>
              <a:buFont typeface="Arial"/>
              <a:buNone/>
            </a:pPr>
            <a:r>
              <a:rPr lang="es-MX" altLang="es-MX" dirty="0">
                <a:latin typeface="Arial" panose="020B0604020202020204" pitchFamily="34" charset="0"/>
                <a:ea typeface="Amelia Basic" charset="0"/>
                <a:cs typeface="Arial" panose="020B0604020202020204" pitchFamily="34" charset="0"/>
              </a:rPr>
              <a:t>La Comisaría de Seguridad y Protección Ciudadana NO celebro sesiones o reuniones, en el mes de marzo, por lo tanto no hay actas de sesiones o reuniones.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8BA9156-9812-4B14-9296-68F4DBAD3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8759" y="227677"/>
            <a:ext cx="2066723" cy="8779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2268CBF-8989-47ED-9E2E-6AF8510FFC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650" y="210949"/>
            <a:ext cx="2182557" cy="124369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F115957-B0B5-4635-B5B3-4873CB1A0A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650" y="5163914"/>
            <a:ext cx="1499746" cy="1499746"/>
          </a:xfrm>
          <a:prstGeom prst="rect">
            <a:avLst/>
          </a:prstGeom>
        </p:spPr>
      </p:pic>
      <p:sp>
        <p:nvSpPr>
          <p:cNvPr id="6" name="8 Rectángulo">
            <a:extLst>
              <a:ext uri="{FF2B5EF4-FFF2-40B4-BE49-F238E27FC236}">
                <a16:creationId xmlns:a16="http://schemas.microsoft.com/office/drawing/2014/main" id="{2222C1EF-424F-FA10-8C6A-006ABE053224}"/>
              </a:ext>
            </a:extLst>
          </p:cNvPr>
          <p:cNvSpPr/>
          <p:nvPr/>
        </p:nvSpPr>
        <p:spPr>
          <a:xfrm>
            <a:off x="6006909" y="5221289"/>
            <a:ext cx="584857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información:</a:t>
            </a:r>
          </a:p>
          <a:p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Administrativa. </a:t>
            </a: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ES" sz="1400" dirty="0">
                <a:latin typeface="Arial MT"/>
                <a:cs typeface="Arial MT"/>
              </a:rPr>
              <a:t>Lic.</a:t>
            </a:r>
            <a:r>
              <a:rPr lang="es-ES" sz="1400" spc="-55" dirty="0">
                <a:latin typeface="Arial MT"/>
                <a:cs typeface="Arial MT"/>
              </a:rPr>
              <a:t> Elida del Carmen Patlán Covarrubias</a:t>
            </a:r>
            <a:r>
              <a:rPr lang="es-ES" sz="1400" dirty="0">
                <a:latin typeface="Arial MT"/>
                <a:cs typeface="Arial MT"/>
              </a:rPr>
              <a:t>,</a:t>
            </a:r>
            <a:r>
              <a:rPr lang="es-ES" sz="1400" spc="-55" dirty="0">
                <a:latin typeface="Arial MT"/>
                <a:cs typeface="Arial MT"/>
              </a:rPr>
              <a:t> </a:t>
            </a:r>
            <a:r>
              <a:rPr lang="es-ES" sz="1400" dirty="0">
                <a:latin typeface="Arial MT"/>
                <a:cs typeface="Arial MT"/>
              </a:rPr>
              <a:t>Titular</a:t>
            </a:r>
            <a:r>
              <a:rPr lang="es-ES" sz="1400" spc="-60" dirty="0">
                <a:latin typeface="Arial MT"/>
                <a:cs typeface="Arial MT"/>
              </a:rPr>
              <a:t> </a:t>
            </a:r>
            <a:r>
              <a:rPr lang="es-ES" sz="1400" dirty="0">
                <a:latin typeface="Arial MT"/>
                <a:cs typeface="Arial MT"/>
              </a:rPr>
              <a:t>de</a:t>
            </a:r>
            <a:r>
              <a:rPr lang="es-ES" sz="1400" spc="-60" dirty="0">
                <a:latin typeface="Arial MT"/>
                <a:cs typeface="Arial MT"/>
              </a:rPr>
              <a:t> </a:t>
            </a:r>
            <a:r>
              <a:rPr lang="es-ES" sz="1400" dirty="0">
                <a:latin typeface="Arial MT"/>
                <a:cs typeface="Arial MT"/>
              </a:rPr>
              <a:t>la</a:t>
            </a:r>
            <a:r>
              <a:rPr lang="es-ES" sz="1400" spc="-70" dirty="0">
                <a:latin typeface="Arial MT"/>
                <a:cs typeface="Arial MT"/>
              </a:rPr>
              <a:t> </a:t>
            </a:r>
            <a:r>
              <a:rPr lang="es-ES" sz="1400" dirty="0">
                <a:latin typeface="Arial MT"/>
                <a:cs typeface="Arial MT"/>
              </a:rPr>
              <a:t>Unidad</a:t>
            </a:r>
            <a:r>
              <a:rPr lang="es-ES" sz="1400" spc="-40" dirty="0">
                <a:latin typeface="Arial MT"/>
                <a:cs typeface="Arial MT"/>
              </a:rPr>
              <a:t> </a:t>
            </a:r>
            <a:r>
              <a:rPr lang="es-ES" sz="1400" spc="-25" dirty="0">
                <a:latin typeface="Arial MT"/>
                <a:cs typeface="Arial MT"/>
              </a:rPr>
              <a:t>de </a:t>
            </a:r>
            <a:r>
              <a:rPr lang="es-ES" sz="1400" spc="-10" dirty="0">
                <a:latin typeface="Arial MT"/>
                <a:cs typeface="Arial MT"/>
              </a:rPr>
              <a:t>Transparencia.</a:t>
            </a:r>
          </a:p>
          <a:p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400" b="1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MX" sz="1400">
                <a:latin typeface="Arial" panose="020B0604020202020204" pitchFamily="34" charset="0"/>
                <a:cs typeface="Arial" panose="020B0604020202020204" pitchFamily="34" charset="0"/>
              </a:rPr>
              <a:t>31/03/2026</a:t>
            </a: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2577</TotalTime>
  <Words>78</Words>
  <Application>Microsoft Office PowerPoint</Application>
  <PresentationFormat>Panorámica</PresentationFormat>
  <Paragraphs>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Arial MT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Veronica Zerrweck</cp:lastModifiedBy>
  <cp:revision>138</cp:revision>
  <cp:lastPrinted>2018-02-13T17:09:28Z</cp:lastPrinted>
  <dcterms:created xsi:type="dcterms:W3CDTF">2018-02-03T22:13:09Z</dcterms:created>
  <dcterms:modified xsi:type="dcterms:W3CDTF">2026-03-26T19:53:40Z</dcterms:modified>
</cp:coreProperties>
</file>